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"/>
  </p:notesMasterIdLst>
  <p:sldIdLst>
    <p:sldId id="256" r:id="rId2"/>
    <p:sldId id="355" r:id="rId3"/>
    <p:sldId id="354" r:id="rId4"/>
    <p:sldId id="298" r:id="rId5"/>
  </p:sldIdLst>
  <p:sldSz cx="9144000" cy="6858000" type="screen4x3"/>
  <p:notesSz cx="6858000" cy="9144000"/>
  <p:defaultTextStyle>
    <a:defPPr>
      <a:defRPr lang="en-US"/>
    </a:defPPr>
    <a:lvl1pPr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FF"/>
    <a:srgbClr val="1984CC"/>
    <a:srgbClr val="03136A"/>
    <a:srgbClr val="35759D"/>
    <a:srgbClr val="35B19D"/>
    <a:srgbClr val="000000"/>
    <a:srgbClr val="FFFF00"/>
    <a:srgbClr val="B3D3EA"/>
    <a:srgbClr val="78ADC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5596" autoAdjust="0"/>
  </p:normalViewPr>
  <p:slideViewPr>
    <p:cSldViewPr>
      <p:cViewPr varScale="1">
        <p:scale>
          <a:sx n="81" d="100"/>
          <a:sy n="81" d="100"/>
        </p:scale>
        <p:origin x="1526" y="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>
            <a:extLst>
              <a:ext uri="{FF2B5EF4-FFF2-40B4-BE49-F238E27FC236}">
                <a16:creationId xmlns:a16="http://schemas.microsoft.com/office/drawing/2014/main" id="{3F76B988-C79D-4034-A7B8-036DBD721250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endParaRPr lang="en-US" altLang="tr-TR"/>
          </a:p>
        </p:txBody>
      </p:sp>
      <p:sp>
        <p:nvSpPr>
          <p:cNvPr id="81923" name="Rectangle 3">
            <a:extLst>
              <a:ext uri="{FF2B5EF4-FFF2-40B4-BE49-F238E27FC236}">
                <a16:creationId xmlns:a16="http://schemas.microsoft.com/office/drawing/2014/main" id="{540B8EF4-5CFA-4433-AA39-B836B0930746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 altLang="tr-TR"/>
          </a:p>
        </p:txBody>
      </p:sp>
      <p:sp>
        <p:nvSpPr>
          <p:cNvPr id="81924" name="Rectangle 4">
            <a:extLst>
              <a:ext uri="{FF2B5EF4-FFF2-40B4-BE49-F238E27FC236}">
                <a16:creationId xmlns:a16="http://schemas.microsoft.com/office/drawing/2014/main" id="{7B5162A5-3E9F-41DE-A186-FC63425063FF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81925" name="Rectangle 5">
            <a:extLst>
              <a:ext uri="{FF2B5EF4-FFF2-40B4-BE49-F238E27FC236}">
                <a16:creationId xmlns:a16="http://schemas.microsoft.com/office/drawing/2014/main" id="{BDD509E5-B834-47E0-BDFC-0749BC810B5E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tr-TR"/>
              <a:t>Click to edit Master text styles</a:t>
            </a:r>
          </a:p>
          <a:p>
            <a:pPr lvl="1"/>
            <a:r>
              <a:rPr lang="en-US" altLang="tr-TR"/>
              <a:t>Second level</a:t>
            </a:r>
          </a:p>
          <a:p>
            <a:pPr lvl="2"/>
            <a:r>
              <a:rPr lang="en-US" altLang="tr-TR"/>
              <a:t>Third level</a:t>
            </a:r>
          </a:p>
          <a:p>
            <a:pPr lvl="3"/>
            <a:r>
              <a:rPr lang="en-US" altLang="tr-TR"/>
              <a:t>Fourth level</a:t>
            </a:r>
          </a:p>
          <a:p>
            <a:pPr lvl="4"/>
            <a:r>
              <a:rPr lang="en-US" altLang="tr-TR"/>
              <a:t>Fifth level</a:t>
            </a:r>
          </a:p>
        </p:txBody>
      </p:sp>
      <p:sp>
        <p:nvSpPr>
          <p:cNvPr id="81926" name="Rectangle 6">
            <a:extLst>
              <a:ext uri="{FF2B5EF4-FFF2-40B4-BE49-F238E27FC236}">
                <a16:creationId xmlns:a16="http://schemas.microsoft.com/office/drawing/2014/main" id="{6F8FF1CA-5314-444F-8DC3-39D710CF2682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endParaRPr lang="en-US" altLang="tr-TR"/>
          </a:p>
        </p:txBody>
      </p:sp>
      <p:sp>
        <p:nvSpPr>
          <p:cNvPr id="81927" name="Rectangle 7">
            <a:extLst>
              <a:ext uri="{FF2B5EF4-FFF2-40B4-BE49-F238E27FC236}">
                <a16:creationId xmlns:a16="http://schemas.microsoft.com/office/drawing/2014/main" id="{B77B2425-7916-4DA5-80B2-F0957D82B13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91D4EE54-B25E-4C43-A94D-6D95DDCAE711}" type="slidenum">
              <a:rPr lang="en-US" altLang="tr-TR"/>
              <a:pPr/>
              <a:t>‹#›</a:t>
            </a:fld>
            <a:endParaRPr lang="en-US" altLang="tr-T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CF8AD212-E5DE-47A0-AD32-B31D890722A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4A40053-8E9D-409F-87D3-46CD07F34DD0}" type="slidenum">
              <a:rPr lang="en-US" altLang="tr-TR"/>
              <a:pPr/>
              <a:t>1</a:t>
            </a:fld>
            <a:endParaRPr lang="en-US" altLang="tr-TR"/>
          </a:p>
        </p:txBody>
      </p:sp>
      <p:sp>
        <p:nvSpPr>
          <p:cNvPr id="107522" name="Rectangle 2">
            <a:extLst>
              <a:ext uri="{FF2B5EF4-FFF2-40B4-BE49-F238E27FC236}">
                <a16:creationId xmlns:a16="http://schemas.microsoft.com/office/drawing/2014/main" id="{A86D0528-B36D-4A34-BD3A-188E498468D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7523" name="Rectangle 3">
            <a:extLst>
              <a:ext uri="{FF2B5EF4-FFF2-40B4-BE49-F238E27FC236}">
                <a16:creationId xmlns:a16="http://schemas.microsoft.com/office/drawing/2014/main" id="{BE6334E6-A20B-4A0F-8932-E8134AE3188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 altLang="tr-TR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598A30A1-2472-4FB8-92E0-78781145F2C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C754885-C69F-4A04-A6ED-14C7418C8392}" type="slidenum">
              <a:rPr lang="en-US" altLang="tr-TR"/>
              <a:pPr/>
              <a:t>2</a:t>
            </a:fld>
            <a:endParaRPr lang="en-US" altLang="tr-TR"/>
          </a:p>
        </p:txBody>
      </p:sp>
      <p:sp>
        <p:nvSpPr>
          <p:cNvPr id="112642" name="Rectangle 2">
            <a:extLst>
              <a:ext uri="{FF2B5EF4-FFF2-40B4-BE49-F238E27FC236}">
                <a16:creationId xmlns:a16="http://schemas.microsoft.com/office/drawing/2014/main" id="{FD26B21E-37A7-4782-A52F-1BFFC2DF95A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43" name="Rectangle 3">
            <a:extLst>
              <a:ext uri="{FF2B5EF4-FFF2-40B4-BE49-F238E27FC236}">
                <a16:creationId xmlns:a16="http://schemas.microsoft.com/office/drawing/2014/main" id="{5A96E949-EA3E-4BA4-88F2-610C01FFC67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 altLang="tr-TR"/>
          </a:p>
        </p:txBody>
      </p:sp>
    </p:spTree>
    <p:extLst>
      <p:ext uri="{BB962C8B-B14F-4D97-AF65-F5344CB8AC3E}">
        <p14:creationId xmlns:p14="http://schemas.microsoft.com/office/powerpoint/2010/main" val="424423524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598A30A1-2472-4FB8-92E0-78781145F2C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C754885-C69F-4A04-A6ED-14C7418C8392}" type="slidenum">
              <a:rPr lang="en-US" altLang="tr-TR"/>
              <a:pPr/>
              <a:t>3</a:t>
            </a:fld>
            <a:endParaRPr lang="en-US" altLang="tr-TR"/>
          </a:p>
        </p:txBody>
      </p:sp>
      <p:sp>
        <p:nvSpPr>
          <p:cNvPr id="112642" name="Rectangle 2">
            <a:extLst>
              <a:ext uri="{FF2B5EF4-FFF2-40B4-BE49-F238E27FC236}">
                <a16:creationId xmlns:a16="http://schemas.microsoft.com/office/drawing/2014/main" id="{FD26B21E-37A7-4782-A52F-1BFFC2DF95A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43" name="Rectangle 3">
            <a:extLst>
              <a:ext uri="{FF2B5EF4-FFF2-40B4-BE49-F238E27FC236}">
                <a16:creationId xmlns:a16="http://schemas.microsoft.com/office/drawing/2014/main" id="{5A96E949-EA3E-4BA4-88F2-610C01FFC67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 altLang="tr-TR"/>
          </a:p>
        </p:txBody>
      </p:sp>
    </p:spTree>
    <p:extLst>
      <p:ext uri="{BB962C8B-B14F-4D97-AF65-F5344CB8AC3E}">
        <p14:creationId xmlns:p14="http://schemas.microsoft.com/office/powerpoint/2010/main" val="340551676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A2821112-E953-4344-A706-88BE8D765C3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2F400E4-F00E-48D5-8DC4-2910DA3CFA8D}" type="slidenum">
              <a:rPr lang="en-US" altLang="tr-TR"/>
              <a:pPr/>
              <a:t>4</a:t>
            </a:fld>
            <a:endParaRPr lang="en-US" altLang="tr-TR"/>
          </a:p>
        </p:txBody>
      </p:sp>
      <p:sp>
        <p:nvSpPr>
          <p:cNvPr id="110594" name="Rectangle 2">
            <a:extLst>
              <a:ext uri="{FF2B5EF4-FFF2-40B4-BE49-F238E27FC236}">
                <a16:creationId xmlns:a16="http://schemas.microsoft.com/office/drawing/2014/main" id="{0D70266C-966E-40D1-AB42-437A8FA5334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0595" name="Rectangle 3">
            <a:extLst>
              <a:ext uri="{FF2B5EF4-FFF2-40B4-BE49-F238E27FC236}">
                <a16:creationId xmlns:a16="http://schemas.microsoft.com/office/drawing/2014/main" id="{7E5DB2F9-EFF6-4D2B-8388-6AE5A51EF9E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 altLang="tr-TR"/>
          </a:p>
        </p:txBody>
      </p:sp>
    </p:spTree>
    <p:extLst>
      <p:ext uri="{BB962C8B-B14F-4D97-AF65-F5344CB8AC3E}">
        <p14:creationId xmlns:p14="http://schemas.microsoft.com/office/powerpoint/2010/main" val="14613439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>
            <a:extLst>
              <a:ext uri="{FF2B5EF4-FFF2-40B4-BE49-F238E27FC236}">
                <a16:creationId xmlns:a16="http://schemas.microsoft.com/office/drawing/2014/main" id="{5B28F50B-434F-4459-A698-86F5D9F84D23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990600" y="990600"/>
            <a:ext cx="7772400" cy="704850"/>
          </a:xfrm>
          <a:extLs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bg1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pPr lvl="0"/>
            <a:r>
              <a:rPr lang="tr-TR" altLang="tr-TR" noProof="0"/>
              <a:t>Asıl başlık stilini düzenlemek için tıklayın</a:t>
            </a:r>
            <a:endParaRPr lang="en-US" altLang="tr-TR" noProof="0"/>
          </a:p>
        </p:txBody>
      </p:sp>
      <p:sp>
        <p:nvSpPr>
          <p:cNvPr id="3075" name="Rectangle 3">
            <a:extLst>
              <a:ext uri="{FF2B5EF4-FFF2-40B4-BE49-F238E27FC236}">
                <a16:creationId xmlns:a16="http://schemas.microsoft.com/office/drawing/2014/main" id="{8C191E9F-C498-4E1F-8018-EC8B3158F359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990600" y="1676400"/>
            <a:ext cx="7772400" cy="685800"/>
          </a:xfrm>
          <a:extLs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bg1"/>
                  </a:outerShdw>
                </a:effectLst>
              </a14:hiddenEffects>
            </a:ext>
          </a:extLst>
        </p:spPr>
        <p:txBody>
          <a:bodyPr/>
          <a:lstStyle>
            <a:lvl1pPr marL="0" indent="0">
              <a:buFontTx/>
              <a:buNone/>
              <a:defRPr sz="2400">
                <a:solidFill>
                  <a:schemeClr val="bg1"/>
                </a:solidFill>
              </a:defRPr>
            </a:lvl1pPr>
          </a:lstStyle>
          <a:p>
            <a:pPr lvl="0"/>
            <a:r>
              <a:rPr lang="tr-TR" altLang="tr-TR" noProof="0"/>
              <a:t>Asıl alt başlık stilini düzenlemek için tıklayın</a:t>
            </a:r>
            <a:endParaRPr lang="en-US" altLang="tr-TR" noProof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D61CF2EC-7524-4373-B066-3361DC2FA7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Dikey Metin Yer Tutucusu 2">
            <a:extLst>
              <a:ext uri="{FF2B5EF4-FFF2-40B4-BE49-F238E27FC236}">
                <a16:creationId xmlns:a16="http://schemas.microsoft.com/office/drawing/2014/main" id="{9FAB8FA0-3678-42E7-8C7C-1E6526BCD35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</p:spTree>
    <p:extLst>
      <p:ext uri="{BB962C8B-B14F-4D97-AF65-F5344CB8AC3E}">
        <p14:creationId xmlns:p14="http://schemas.microsoft.com/office/powerpoint/2010/main" val="7041393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>
            <a:extLst>
              <a:ext uri="{FF2B5EF4-FFF2-40B4-BE49-F238E27FC236}">
                <a16:creationId xmlns:a16="http://schemas.microsoft.com/office/drawing/2014/main" id="{7AA5400D-469A-4F30-9B5E-AB451591719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477000" y="1752600"/>
            <a:ext cx="1828800" cy="4724400"/>
          </a:xfrm>
        </p:spPr>
        <p:txBody>
          <a:bodyPr vert="eaVert"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Dikey Metin Yer Tutucusu 2">
            <a:extLst>
              <a:ext uri="{FF2B5EF4-FFF2-40B4-BE49-F238E27FC236}">
                <a16:creationId xmlns:a16="http://schemas.microsoft.com/office/drawing/2014/main" id="{B627B3B9-E784-4F45-A460-C6A44ADF418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990600" y="1752600"/>
            <a:ext cx="5334000" cy="4724400"/>
          </a:xfrm>
        </p:spPr>
        <p:txBody>
          <a:bodyPr vert="eaVert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</p:spTree>
    <p:extLst>
      <p:ext uri="{BB962C8B-B14F-4D97-AF65-F5344CB8AC3E}">
        <p14:creationId xmlns:p14="http://schemas.microsoft.com/office/powerpoint/2010/main" val="37771255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10253C01-E750-4584-A138-99CF5A95C3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86F0E750-E5F5-4DD4-A2DF-2A290025933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</p:spTree>
    <p:extLst>
      <p:ext uri="{BB962C8B-B14F-4D97-AF65-F5344CB8AC3E}">
        <p14:creationId xmlns:p14="http://schemas.microsoft.com/office/powerpoint/2010/main" val="28138053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 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DC990AC1-6FE6-42C6-A24D-CBB729A1AF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774B841E-8837-427B-A068-EF572316570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</p:spTree>
    <p:extLst>
      <p:ext uri="{BB962C8B-B14F-4D97-AF65-F5344CB8AC3E}">
        <p14:creationId xmlns:p14="http://schemas.microsoft.com/office/powerpoint/2010/main" val="1662353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45DE2249-E8B7-45D4-970C-DBB567B3B4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2D1392D5-61BB-4C69-A520-A018D22A849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990600" y="2606675"/>
            <a:ext cx="3581400" cy="3870325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İçerik Yer Tutucusu 3">
            <a:extLst>
              <a:ext uri="{FF2B5EF4-FFF2-40B4-BE49-F238E27FC236}">
                <a16:creationId xmlns:a16="http://schemas.microsoft.com/office/drawing/2014/main" id="{91B0A13B-610D-4869-906B-EAD5A9CF2F6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724400" y="2606675"/>
            <a:ext cx="3581400" cy="3870325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</p:spTree>
    <p:extLst>
      <p:ext uri="{BB962C8B-B14F-4D97-AF65-F5344CB8AC3E}">
        <p14:creationId xmlns:p14="http://schemas.microsoft.com/office/powerpoint/2010/main" val="39531438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B6946536-77CF-459F-95EC-D19915D673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8DE20552-0095-432F-A454-C15DD75D86D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4" name="İçerik Yer Tutucusu 3">
            <a:extLst>
              <a:ext uri="{FF2B5EF4-FFF2-40B4-BE49-F238E27FC236}">
                <a16:creationId xmlns:a16="http://schemas.microsoft.com/office/drawing/2014/main" id="{7D08B924-DAEB-4748-8E7D-A6B82F42F68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Metin Yer Tutucusu 4">
            <a:extLst>
              <a:ext uri="{FF2B5EF4-FFF2-40B4-BE49-F238E27FC236}">
                <a16:creationId xmlns:a16="http://schemas.microsoft.com/office/drawing/2014/main" id="{1E66AB97-A1B3-4D3A-9AB0-6D340D26A43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6" name="İçerik Yer Tutucusu 5">
            <a:extLst>
              <a:ext uri="{FF2B5EF4-FFF2-40B4-BE49-F238E27FC236}">
                <a16:creationId xmlns:a16="http://schemas.microsoft.com/office/drawing/2014/main" id="{314C1940-68E3-4863-9AEE-DB67E19B368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</p:spTree>
    <p:extLst>
      <p:ext uri="{BB962C8B-B14F-4D97-AF65-F5344CB8AC3E}">
        <p14:creationId xmlns:p14="http://schemas.microsoft.com/office/powerpoint/2010/main" val="3400656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C3480AC6-32C7-45C9-B61E-F57EB9040F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</p:spTree>
    <p:extLst>
      <p:ext uri="{BB962C8B-B14F-4D97-AF65-F5344CB8AC3E}">
        <p14:creationId xmlns:p14="http://schemas.microsoft.com/office/powerpoint/2010/main" val="40652790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659541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C0575686-626F-4032-9AD9-E3E0274849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FF88F084-45F7-447A-9262-B373762C4B7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Metin Yer Tutucusu 3">
            <a:extLst>
              <a:ext uri="{FF2B5EF4-FFF2-40B4-BE49-F238E27FC236}">
                <a16:creationId xmlns:a16="http://schemas.microsoft.com/office/drawing/2014/main" id="{5C120AD5-D045-480A-97EB-3BBD46881C0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</p:spTree>
    <p:extLst>
      <p:ext uri="{BB962C8B-B14F-4D97-AF65-F5344CB8AC3E}">
        <p14:creationId xmlns:p14="http://schemas.microsoft.com/office/powerpoint/2010/main" val="16956894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FDE4E87A-9C16-4142-92A2-F16DEF7681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Resim Yer Tutucusu 2">
            <a:extLst>
              <a:ext uri="{FF2B5EF4-FFF2-40B4-BE49-F238E27FC236}">
                <a16:creationId xmlns:a16="http://schemas.microsoft.com/office/drawing/2014/main" id="{07E56E42-F7E7-4AFD-87B6-8066E762865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tr-TR"/>
              <a:t>Resim eklemek için simgeye tıklayın</a:t>
            </a:r>
          </a:p>
        </p:txBody>
      </p:sp>
      <p:sp>
        <p:nvSpPr>
          <p:cNvPr id="4" name="Metin Yer Tutucusu 3">
            <a:extLst>
              <a:ext uri="{FF2B5EF4-FFF2-40B4-BE49-F238E27FC236}">
                <a16:creationId xmlns:a16="http://schemas.microsoft.com/office/drawing/2014/main" id="{E2938E6F-83F1-4B64-9F46-220E7DB2901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</p:spTree>
    <p:extLst>
      <p:ext uri="{BB962C8B-B14F-4D97-AF65-F5344CB8AC3E}">
        <p14:creationId xmlns:p14="http://schemas.microsoft.com/office/powerpoint/2010/main" val="15583791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8EB88AF6-19F9-4670-9246-7B74AC67984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990600" y="1752600"/>
            <a:ext cx="7315200" cy="71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tr-TR" altLang="tr-TR"/>
              <a:t>Asıl başlık stilini düzenlemek için tıklayın</a:t>
            </a:r>
            <a:endParaRPr lang="en-US" altLang="tr-TR"/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198D3471-DA83-4A7C-8A9A-B96FA7D7D48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90600" y="2606675"/>
            <a:ext cx="7315200" cy="3870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tr-TR" altLang="tr-TR"/>
              <a:t>Asıl metin stillerini düzenlemek için tıklayın</a:t>
            </a:r>
          </a:p>
          <a:p>
            <a:pPr lvl="1"/>
            <a:r>
              <a:rPr lang="tr-TR" altLang="tr-TR"/>
              <a:t>İkinci düzey</a:t>
            </a:r>
          </a:p>
          <a:p>
            <a:pPr lvl="2"/>
            <a:r>
              <a:rPr lang="tr-TR" altLang="tr-TR"/>
              <a:t>Üçüncü düzey</a:t>
            </a:r>
          </a:p>
          <a:p>
            <a:pPr lvl="3"/>
            <a:r>
              <a:rPr lang="tr-TR" altLang="tr-TR"/>
              <a:t>Dördüncü düzey</a:t>
            </a:r>
          </a:p>
          <a:p>
            <a:pPr lvl="4"/>
            <a:r>
              <a:rPr lang="tr-TR" altLang="tr-TR"/>
              <a:t>Beşinci düzey</a:t>
            </a:r>
            <a:endParaRPr lang="en-US" altLang="tr-T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hlink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hlink"/>
          </a:solidFill>
          <a:latin typeface="Microsoft Sans Serif" panose="020B0604020202020204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hlink"/>
          </a:solidFill>
          <a:latin typeface="Microsoft Sans Serif" panose="020B0604020202020204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hlink"/>
          </a:solidFill>
          <a:latin typeface="Microsoft Sans Serif" panose="020B0604020202020204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hlink"/>
          </a:solidFill>
          <a:latin typeface="Microsoft Sans Serif" panose="020B0604020202020204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hlink"/>
          </a:solidFill>
          <a:latin typeface="Microsoft Sans Serif" panose="020B0604020202020204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hlink"/>
          </a:solidFill>
          <a:latin typeface="Microsoft Sans Serif" panose="020B0604020202020204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hlink"/>
          </a:solidFill>
          <a:latin typeface="Microsoft Sans Serif" panose="020B0604020202020204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hlink"/>
          </a:solidFill>
          <a:latin typeface="Microsoft Sans Serif" panose="020B0604020202020204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Rectangle 4">
            <a:extLst>
              <a:ext uri="{FF2B5EF4-FFF2-40B4-BE49-F238E27FC236}">
                <a16:creationId xmlns:a16="http://schemas.microsoft.com/office/drawing/2014/main" id="{4CC26A26-8700-4AA9-B4AC-DB454A766475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0" y="6453336"/>
            <a:ext cx="7772400" cy="685800"/>
          </a:xfrm>
        </p:spPr>
        <p:txBody>
          <a:bodyPr/>
          <a:lstStyle/>
          <a:p>
            <a:r>
              <a:rPr lang="tr-TR" altLang="tr-TR" sz="2000" dirty="0"/>
              <a:t>Makine ve Tasarım Teknolojisi Alanı</a:t>
            </a:r>
            <a:endParaRPr lang="en-US" altLang="tr-TR" sz="2000" dirty="0"/>
          </a:p>
          <a:p>
            <a:endParaRPr lang="en-US" altLang="tr-TR" dirty="0"/>
          </a:p>
        </p:txBody>
      </p:sp>
      <p:sp>
        <p:nvSpPr>
          <p:cNvPr id="2053" name="Rectangle 5">
            <a:extLst>
              <a:ext uri="{FF2B5EF4-FFF2-40B4-BE49-F238E27FC236}">
                <a16:creationId xmlns:a16="http://schemas.microsoft.com/office/drawing/2014/main" id="{9E533F7C-A1DB-43BB-901C-BD0BB2803252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314028" y="2171149"/>
            <a:ext cx="8748464" cy="1898724"/>
          </a:xfrm>
        </p:spPr>
        <p:txBody>
          <a:bodyPr/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tr-TR" sz="18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2.4. MALZEME KAPLAMA VE GÖRÜNTÜ AYARLARI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A6D6C2F-E1CF-C5B6-498F-2186C8BFCB6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53336"/>
            <a:ext cx="7772400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bg1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l" rtl="0" eaLnBrk="1" fontAlgn="base" hangingPunct="1">
              <a:spcBef>
                <a:spcPct val="20000"/>
              </a:spcBef>
              <a:spcAft>
                <a:spcPct val="0"/>
              </a:spcAft>
              <a:buFontTx/>
              <a:buNone/>
              <a:defRPr sz="2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tr-TR" altLang="tr-TR" sz="2000"/>
              <a:t>Makine ve Tasarım Teknolojisi Alanı</a:t>
            </a:r>
            <a:endParaRPr lang="en-US" altLang="tr-TR" sz="2000"/>
          </a:p>
          <a:p>
            <a:endParaRPr lang="en-US" altLang="tr-TR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0D10EB5-EFB0-05A4-1094-92D77A13D10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1560" y="1628800"/>
            <a:ext cx="8153400" cy="6512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bg1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hlink"/>
                </a:solidFill>
                <a:latin typeface="Microsoft Sans Serif" panose="020B0604020202020204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hlink"/>
                </a:solidFill>
                <a:latin typeface="Microsoft Sans Serif" panose="020B0604020202020204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hlink"/>
                </a:solidFill>
                <a:latin typeface="Microsoft Sans Serif" panose="020B0604020202020204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hlink"/>
                </a:solidFill>
                <a:latin typeface="Microsoft Sans Serif" panose="020B0604020202020204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hlink"/>
                </a:solidFill>
                <a:latin typeface="Microsoft Sans Serif" panose="020B0604020202020204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hlink"/>
                </a:solidFill>
                <a:latin typeface="Microsoft Sans Serif" panose="020B0604020202020204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hlink"/>
                </a:solidFill>
                <a:latin typeface="Microsoft Sans Serif" panose="020B0604020202020204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hlink"/>
                </a:solidFill>
                <a:latin typeface="Microsoft Sans Serif" panose="020B0604020202020204" pitchFamily="34" charset="0"/>
              </a:defRPr>
            </a:lvl9pPr>
          </a:lstStyle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tr-TR" altLang="tr-TR" sz="2800" dirty="0">
                <a:solidFill>
                  <a:srgbClr val="FF0000"/>
                </a:solidFill>
              </a:rPr>
              <a:t>MALZEME KAPLAMA VE GÖRÜNTÜ AYARLARI</a:t>
            </a:r>
            <a:endParaRPr lang="en-US" altLang="tr-TR" sz="2800" dirty="0">
              <a:solidFill>
                <a:srgbClr val="FF0000"/>
              </a:solidFill>
            </a:endParaRPr>
          </a:p>
        </p:txBody>
      </p:sp>
      <p:pic>
        <p:nvPicPr>
          <p:cNvPr id="7" name="Resim 6">
            <a:extLst>
              <a:ext uri="{FF2B5EF4-FFF2-40B4-BE49-F238E27FC236}">
                <a16:creationId xmlns:a16="http://schemas.microsoft.com/office/drawing/2014/main" id="{4AE166F7-E84F-E45A-1756-60ECA6484E2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2200" y="4810273"/>
            <a:ext cx="1787637" cy="1889616"/>
          </a:xfrm>
          <a:prstGeom prst="rect">
            <a:avLst/>
          </a:prstGeom>
        </p:spPr>
      </p:pic>
      <p:sp>
        <p:nvSpPr>
          <p:cNvPr id="8" name="Metin kutusu 7">
            <a:extLst>
              <a:ext uri="{FF2B5EF4-FFF2-40B4-BE49-F238E27FC236}">
                <a16:creationId xmlns:a16="http://schemas.microsoft.com/office/drawing/2014/main" id="{F7F7703E-13F1-08D6-9CED-244DB7E7AF46}"/>
              </a:ext>
            </a:extLst>
          </p:cNvPr>
          <p:cNvSpPr txBox="1"/>
          <p:nvPr/>
        </p:nvSpPr>
        <p:spPr>
          <a:xfrm>
            <a:off x="-306310" y="4509120"/>
            <a:ext cx="460465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r-TR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17.Hafta</a:t>
            </a:r>
            <a:endParaRPr lang="tr-TR" dirty="0"/>
          </a:p>
        </p:txBody>
      </p:sp>
      <p:pic>
        <p:nvPicPr>
          <p:cNvPr id="9" name="Resim 8">
            <a:extLst>
              <a:ext uri="{FF2B5EF4-FFF2-40B4-BE49-F238E27FC236}">
                <a16:creationId xmlns:a16="http://schemas.microsoft.com/office/drawing/2014/main" id="{1B35B0C4-4BC7-3047-8937-FABE36920F3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3888" y="115334"/>
            <a:ext cx="1572432" cy="1513466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>
            <a:extLst>
              <a:ext uri="{FF2B5EF4-FFF2-40B4-BE49-F238E27FC236}">
                <a16:creationId xmlns:a16="http://schemas.microsoft.com/office/drawing/2014/main" id="{6B8BFF91-2E09-E448-7779-06CFAF9793A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2423"/>
            <a:ext cx="1222263" cy="1176428"/>
          </a:xfrm>
          <a:prstGeom prst="rect">
            <a:avLst/>
          </a:prstGeom>
        </p:spPr>
      </p:pic>
      <p:sp>
        <p:nvSpPr>
          <p:cNvPr id="7" name="Metin kutusu 6">
            <a:extLst>
              <a:ext uri="{FF2B5EF4-FFF2-40B4-BE49-F238E27FC236}">
                <a16:creationId xmlns:a16="http://schemas.microsoft.com/office/drawing/2014/main" id="{200AACAB-C916-42F9-9F73-B062A8343E36}"/>
              </a:ext>
            </a:extLst>
          </p:cNvPr>
          <p:cNvSpPr txBox="1"/>
          <p:nvPr/>
        </p:nvSpPr>
        <p:spPr>
          <a:xfrm>
            <a:off x="485292" y="1772816"/>
            <a:ext cx="8551204" cy="249299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273050" algn="l"/>
            <a:r>
              <a:rPr lang="tr-TR" sz="1600" b="1" u="sng" dirty="0"/>
              <a:t>Katı modellere kaplama yapmak için aşağıdaki işlem sırası kullanılır.</a:t>
            </a:r>
          </a:p>
          <a:p>
            <a:pPr marL="733425" indent="-285750" algn="l">
              <a:buFont typeface="Arial" panose="020B0604020202020204" pitchFamily="34" charset="0"/>
              <a:buChar char="•"/>
            </a:pPr>
            <a:r>
              <a:rPr lang="tr-TR" sz="1400" dirty="0"/>
              <a:t> DESING paleti içinde yer alan MODIFY kısmının altında bulunan </a:t>
            </a:r>
            <a:r>
              <a:rPr lang="tr-TR" sz="1400" dirty="0" err="1"/>
              <a:t>Apparance</a:t>
            </a:r>
            <a:r>
              <a:rPr lang="tr-TR" sz="1400" dirty="0"/>
              <a:t> komutu seçilir (a).</a:t>
            </a:r>
          </a:p>
          <a:p>
            <a:pPr marL="733425" indent="-285750" algn="l">
              <a:buFont typeface="Arial" panose="020B0604020202020204" pitchFamily="34" charset="0"/>
              <a:buChar char="•"/>
            </a:pPr>
            <a:r>
              <a:rPr lang="tr-TR" sz="1400" dirty="0"/>
              <a:t> Katı modele ya da montaj parçasına kaplama yapmak için açılan diyalog kutusu içinde yer alan  </a:t>
            </a:r>
          </a:p>
          <a:p>
            <a:pPr marL="808038" indent="-360363" algn="l"/>
            <a:r>
              <a:rPr lang="tr-TR" sz="1400" dirty="0"/>
              <a:t>	</a:t>
            </a:r>
            <a:r>
              <a:rPr lang="tr-TR" sz="1400" dirty="0" err="1"/>
              <a:t>Apply</a:t>
            </a:r>
            <a:r>
              <a:rPr lang="tr-TR" sz="1400" dirty="0"/>
              <a:t> </a:t>
            </a:r>
            <a:r>
              <a:rPr lang="tr-TR" sz="1400" dirty="0" err="1"/>
              <a:t>To</a:t>
            </a:r>
            <a:r>
              <a:rPr lang="tr-TR" sz="1400" dirty="0"/>
              <a:t> bölümündeki </a:t>
            </a:r>
            <a:r>
              <a:rPr lang="tr-TR" sz="1400" dirty="0" err="1"/>
              <a:t>Bodies</a:t>
            </a:r>
            <a:r>
              <a:rPr lang="tr-TR" sz="1400" dirty="0"/>
              <a:t>/</a:t>
            </a:r>
            <a:r>
              <a:rPr lang="tr-TR" sz="1400" dirty="0" err="1"/>
              <a:t>Compenents</a:t>
            </a:r>
            <a:r>
              <a:rPr lang="tr-TR" sz="1400" dirty="0"/>
              <a:t> kutucuğu seçilir (b).</a:t>
            </a:r>
          </a:p>
          <a:p>
            <a:pPr marL="733425" indent="-285750" algn="l">
              <a:buFont typeface="Arial" panose="020B0604020202020204" pitchFamily="34" charset="0"/>
              <a:buChar char="•"/>
            </a:pPr>
            <a:r>
              <a:rPr lang="tr-TR" sz="1400" dirty="0"/>
              <a:t> Yüzeylere kaplama yapmak için aynı bölüm içinde yer alan </a:t>
            </a:r>
            <a:r>
              <a:rPr lang="tr-TR" sz="1400" dirty="0" err="1"/>
              <a:t>Faces</a:t>
            </a:r>
            <a:r>
              <a:rPr lang="tr-TR" sz="1400" dirty="0"/>
              <a:t> kutucuğu seçilir (c)</a:t>
            </a:r>
          </a:p>
          <a:p>
            <a:pPr marL="733425" indent="-285750" algn="l">
              <a:buFont typeface="Arial" panose="020B0604020202020204" pitchFamily="34" charset="0"/>
              <a:buChar char="•"/>
            </a:pPr>
            <a:r>
              <a:rPr lang="tr-TR" sz="1400" dirty="0"/>
              <a:t> Kaplamaları katılara ya da yüzeylere atamak için </a:t>
            </a:r>
            <a:r>
              <a:rPr lang="tr-TR" sz="1400" dirty="0" err="1"/>
              <a:t>In</a:t>
            </a:r>
            <a:r>
              <a:rPr lang="tr-TR" sz="1400" dirty="0"/>
              <a:t> </a:t>
            </a:r>
            <a:r>
              <a:rPr lang="tr-TR" sz="1400" dirty="0" err="1"/>
              <a:t>This</a:t>
            </a:r>
            <a:r>
              <a:rPr lang="tr-TR" sz="1400" dirty="0"/>
              <a:t> </a:t>
            </a:r>
            <a:r>
              <a:rPr lang="tr-TR" sz="1400" dirty="0" err="1"/>
              <a:t>Desing</a:t>
            </a:r>
            <a:r>
              <a:rPr lang="tr-TR" sz="1400" dirty="0"/>
              <a:t> bölümü içinde yer alan </a:t>
            </a:r>
            <a:r>
              <a:rPr lang="tr-TR" sz="1400" dirty="0" err="1"/>
              <a:t>malze</a:t>
            </a:r>
            <a:r>
              <a:rPr lang="tr-TR" sz="1400" dirty="0"/>
              <a:t>- meler sürüklenerek katı ya da yüzey üzerine bırakılır (ç).</a:t>
            </a:r>
          </a:p>
          <a:p>
            <a:pPr marL="733425" indent="-285750" algn="l">
              <a:buFont typeface="Arial" panose="020B0604020202020204" pitchFamily="34" charset="0"/>
              <a:buChar char="•"/>
            </a:pPr>
            <a:r>
              <a:rPr lang="tr-TR" sz="1400" dirty="0"/>
              <a:t> </a:t>
            </a:r>
            <a:r>
              <a:rPr lang="tr-TR" sz="1400" dirty="0" err="1"/>
              <a:t>In</a:t>
            </a:r>
            <a:r>
              <a:rPr lang="tr-TR" sz="1400" dirty="0"/>
              <a:t> </a:t>
            </a:r>
            <a:r>
              <a:rPr lang="tr-TR" sz="1400" dirty="0" err="1"/>
              <a:t>This</a:t>
            </a:r>
            <a:r>
              <a:rPr lang="tr-TR" sz="1400" dirty="0"/>
              <a:t> </a:t>
            </a:r>
            <a:r>
              <a:rPr lang="tr-TR" sz="1400" dirty="0" err="1"/>
              <a:t>Desing</a:t>
            </a:r>
            <a:r>
              <a:rPr lang="tr-TR" sz="1400" dirty="0"/>
              <a:t> bölümünde atamak istediğiniz malzeme yok ise Library (kütüphane) bölümünden  malzeme seçimi yapılır. Seçilen malzemeler </a:t>
            </a:r>
            <a:r>
              <a:rPr lang="tr-TR" sz="1400" dirty="0" err="1"/>
              <a:t>In</a:t>
            </a:r>
            <a:r>
              <a:rPr lang="tr-TR" sz="1400" dirty="0"/>
              <a:t> </a:t>
            </a:r>
            <a:r>
              <a:rPr lang="tr-TR" sz="1400" dirty="0" err="1"/>
              <a:t>This</a:t>
            </a:r>
            <a:r>
              <a:rPr lang="tr-TR" sz="1400" dirty="0"/>
              <a:t> </a:t>
            </a:r>
            <a:r>
              <a:rPr lang="tr-TR" sz="1400" dirty="0" err="1"/>
              <a:t>Desing</a:t>
            </a:r>
            <a:r>
              <a:rPr lang="tr-TR" sz="1400" dirty="0"/>
              <a:t> bölümüne de eklenir (d).</a:t>
            </a:r>
          </a:p>
          <a:p>
            <a:pPr marL="733425" indent="-285750" algn="l">
              <a:buFont typeface="Arial" panose="020B0604020202020204" pitchFamily="34" charset="0"/>
              <a:buChar char="•"/>
            </a:pPr>
            <a:r>
              <a:rPr lang="tr-TR" sz="1400" dirty="0"/>
              <a:t> Oluşturulan herhangi bir katı modele otomatik olarak bir kaplama atanır. Bu kaplamanın ne olacağını </a:t>
            </a:r>
            <a:r>
              <a:rPr lang="tr-TR" sz="1400" dirty="0" err="1"/>
              <a:t>Preferences’in</a:t>
            </a:r>
            <a:r>
              <a:rPr lang="tr-TR" sz="1400" dirty="0"/>
              <a:t> içinde yer alan </a:t>
            </a:r>
            <a:r>
              <a:rPr lang="tr-TR" sz="1400" dirty="0" err="1"/>
              <a:t>Material</a:t>
            </a:r>
            <a:r>
              <a:rPr lang="tr-TR" sz="1400" dirty="0"/>
              <a:t> bölümünden belirlenir</a:t>
            </a:r>
          </a:p>
        </p:txBody>
      </p:sp>
      <p:sp>
        <p:nvSpPr>
          <p:cNvPr id="10" name="Rectangle 2">
            <a:extLst>
              <a:ext uri="{FF2B5EF4-FFF2-40B4-BE49-F238E27FC236}">
                <a16:creationId xmlns:a16="http://schemas.microsoft.com/office/drawing/2014/main" id="{53FE6F30-5994-1D99-2F0D-D9F494693DD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235788" y="332655"/>
            <a:ext cx="6934200" cy="715963"/>
          </a:xfrm>
        </p:spPr>
        <p:txBody>
          <a:bodyPr/>
          <a:lstStyle/>
          <a:p>
            <a:r>
              <a:rPr lang="tr-TR" altLang="tr-TR" sz="2800" dirty="0">
                <a:solidFill>
                  <a:schemeClr val="tx1">
                    <a:lumMod val="50000"/>
                  </a:schemeClr>
                </a:solidFill>
              </a:rPr>
              <a:t>Üç Boyutlu Katı Modelleme Komutları</a:t>
            </a:r>
            <a:endParaRPr lang="en-US" altLang="tr-TR" sz="2800" dirty="0">
              <a:solidFill>
                <a:schemeClr val="tx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76552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>
            <a:extLst>
              <a:ext uri="{FF2B5EF4-FFF2-40B4-BE49-F238E27FC236}">
                <a16:creationId xmlns:a16="http://schemas.microsoft.com/office/drawing/2014/main" id="{6B8BFF91-2E09-E448-7779-06CFAF9793A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2423"/>
            <a:ext cx="1222263" cy="1176428"/>
          </a:xfrm>
          <a:prstGeom prst="rect">
            <a:avLst/>
          </a:prstGeom>
        </p:spPr>
      </p:pic>
      <p:sp>
        <p:nvSpPr>
          <p:cNvPr id="7" name="Metin kutusu 6">
            <a:extLst>
              <a:ext uri="{FF2B5EF4-FFF2-40B4-BE49-F238E27FC236}">
                <a16:creationId xmlns:a16="http://schemas.microsoft.com/office/drawing/2014/main" id="{200AACAB-C916-42F9-9F73-B062A8343E36}"/>
              </a:ext>
            </a:extLst>
          </p:cNvPr>
          <p:cNvSpPr txBox="1"/>
          <p:nvPr/>
        </p:nvSpPr>
        <p:spPr>
          <a:xfrm>
            <a:off x="486025" y="1628800"/>
            <a:ext cx="8658708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tr-TR" sz="1400" dirty="0"/>
              <a:t>	Dosya aktarımı için </a:t>
            </a:r>
            <a:r>
              <a:rPr lang="tr-TR" sz="1400" dirty="0" err="1"/>
              <a:t>Desing-Modify-Apperance</a:t>
            </a:r>
            <a:r>
              <a:rPr lang="tr-TR" sz="1400" dirty="0"/>
              <a:t> menüsü kullanılır.</a:t>
            </a:r>
            <a:endParaRPr lang="tr-TR" sz="1400" b="1" u="sng" dirty="0"/>
          </a:p>
        </p:txBody>
      </p:sp>
      <p:sp>
        <p:nvSpPr>
          <p:cNvPr id="10" name="Rectangle 2">
            <a:extLst>
              <a:ext uri="{FF2B5EF4-FFF2-40B4-BE49-F238E27FC236}">
                <a16:creationId xmlns:a16="http://schemas.microsoft.com/office/drawing/2014/main" id="{53FE6F30-5994-1D99-2F0D-D9F494693DD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235788" y="332655"/>
            <a:ext cx="6934200" cy="715963"/>
          </a:xfrm>
        </p:spPr>
        <p:txBody>
          <a:bodyPr/>
          <a:lstStyle/>
          <a:p>
            <a:r>
              <a:rPr lang="tr-TR" altLang="tr-TR" sz="2800" dirty="0">
                <a:solidFill>
                  <a:schemeClr val="tx1">
                    <a:lumMod val="50000"/>
                  </a:schemeClr>
                </a:solidFill>
              </a:rPr>
              <a:t>Üç Boyutlu Katı Modelleme Komutları</a:t>
            </a:r>
            <a:endParaRPr lang="en-US" altLang="tr-TR" sz="2800" dirty="0">
              <a:solidFill>
                <a:schemeClr val="tx1">
                  <a:lumMod val="50000"/>
                </a:schemeClr>
              </a:solidFill>
            </a:endParaRPr>
          </a:p>
        </p:txBody>
      </p:sp>
      <p:pic>
        <p:nvPicPr>
          <p:cNvPr id="5" name="Resim 4">
            <a:extLst>
              <a:ext uri="{FF2B5EF4-FFF2-40B4-BE49-F238E27FC236}">
                <a16:creationId xmlns:a16="http://schemas.microsoft.com/office/drawing/2014/main" id="{4FD7DCD4-C42F-74EA-7D30-72E0059979D9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4944" t="39801" r="35681" b="22400"/>
          <a:stretch/>
        </p:blipFill>
        <p:spPr>
          <a:xfrm>
            <a:off x="827584" y="2533599"/>
            <a:ext cx="7392118" cy="39917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295191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Resim 2">
            <a:extLst>
              <a:ext uri="{FF2B5EF4-FFF2-40B4-BE49-F238E27FC236}">
                <a16:creationId xmlns:a16="http://schemas.microsoft.com/office/drawing/2014/main" id="{3F5138F6-1E97-4DDC-BDE6-1030E3A171C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1800" y="2139129"/>
            <a:ext cx="3918215" cy="4141738"/>
          </a:xfrm>
          <a:prstGeom prst="rect">
            <a:avLst/>
          </a:prstGeom>
        </p:spPr>
      </p:pic>
      <p:pic>
        <p:nvPicPr>
          <p:cNvPr id="2" name="Resim 1">
            <a:extLst>
              <a:ext uri="{FF2B5EF4-FFF2-40B4-BE49-F238E27FC236}">
                <a16:creationId xmlns:a16="http://schemas.microsoft.com/office/drawing/2014/main" id="{BE621A6E-DA5F-54A7-610F-F11E162E61E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2423"/>
            <a:ext cx="1222263" cy="1176428"/>
          </a:xfrm>
          <a:prstGeom prst="rect">
            <a:avLst/>
          </a:prstGeom>
        </p:spPr>
      </p:pic>
      <p:sp>
        <p:nvSpPr>
          <p:cNvPr id="5" name="Rectangle 2">
            <a:extLst>
              <a:ext uri="{FF2B5EF4-FFF2-40B4-BE49-F238E27FC236}">
                <a16:creationId xmlns:a16="http://schemas.microsoft.com/office/drawing/2014/main" id="{03B58CC6-DE36-EB29-501E-F05BBC8724B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235788" y="332655"/>
            <a:ext cx="6934200" cy="715963"/>
          </a:xfrm>
        </p:spPr>
        <p:txBody>
          <a:bodyPr/>
          <a:lstStyle/>
          <a:p>
            <a:r>
              <a:rPr lang="tr-TR" altLang="tr-TR" sz="2800" dirty="0">
                <a:solidFill>
                  <a:schemeClr val="tx1">
                    <a:lumMod val="50000"/>
                  </a:schemeClr>
                </a:solidFill>
              </a:rPr>
              <a:t>Üç Boyutlu Katı Modelleme Komutları</a:t>
            </a:r>
            <a:endParaRPr lang="en-US" altLang="tr-TR" sz="2800" dirty="0">
              <a:solidFill>
                <a:schemeClr val="tx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1729270"/>
      </p:ext>
    </p:extLst>
  </p:cSld>
  <p:clrMapOvr>
    <a:masterClrMapping/>
  </p:clrMapOvr>
</p:sld>
</file>

<file path=ppt/theme/theme1.xml><?xml version="1.0" encoding="utf-8"?>
<a:theme xmlns:a="http://schemas.openxmlformats.org/drawingml/2006/main" name="powerpoint-template-24">
  <a:themeElements>
    <a:clrScheme name="powerpoint-template-24 10">
      <a:dk1>
        <a:srgbClr val="4D4D4D"/>
      </a:dk1>
      <a:lt1>
        <a:srgbClr val="FFFFFF"/>
      </a:lt1>
      <a:dk2>
        <a:srgbClr val="4D4D4D"/>
      </a:dk2>
      <a:lt2>
        <a:srgbClr val="4377BA"/>
      </a:lt2>
      <a:accent1>
        <a:srgbClr val="5793D1"/>
      </a:accent1>
      <a:accent2>
        <a:srgbClr val="5FA2DB"/>
      </a:accent2>
      <a:accent3>
        <a:srgbClr val="FFFFFF"/>
      </a:accent3>
      <a:accent4>
        <a:srgbClr val="404040"/>
      </a:accent4>
      <a:accent5>
        <a:srgbClr val="B4C8E5"/>
      </a:accent5>
      <a:accent6>
        <a:srgbClr val="5592C6"/>
      </a:accent6>
      <a:hlink>
        <a:srgbClr val="A29AA3"/>
      </a:hlink>
      <a:folHlink>
        <a:srgbClr val="DDDDDD"/>
      </a:folHlink>
    </a:clrScheme>
    <a:fontScheme name="powerpoint-template-24">
      <a:majorFont>
        <a:latin typeface="Microsoft Sans Serif"/>
        <a:ea typeface=""/>
        <a:cs typeface=""/>
      </a:majorFont>
      <a:minorFont>
        <a:latin typeface="Microsoft Sans Serif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1">
          <a:gsLst>
            <a:gs pos="0">
              <a:schemeClr val="bg2">
                <a:gamma/>
                <a:tint val="26667"/>
                <a:invGamma/>
              </a:schemeClr>
            </a:gs>
            <a:gs pos="100000">
              <a:schemeClr val="bg2">
                <a:alpha val="14999"/>
              </a:schemeClr>
            </a:gs>
          </a:gsLst>
          <a:lin ang="5400000" scaled="1"/>
        </a:gradFill>
        <a:ln>
          <a:noFill/>
        </a:ln>
        <a:effectLst/>
        <a:extLs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tr-TR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1">
          <a:gsLst>
            <a:gs pos="0">
              <a:schemeClr val="bg2">
                <a:gamma/>
                <a:tint val="26667"/>
                <a:invGamma/>
              </a:schemeClr>
            </a:gs>
            <a:gs pos="100000">
              <a:schemeClr val="bg2">
                <a:alpha val="14999"/>
              </a:schemeClr>
            </a:gs>
          </a:gsLst>
          <a:lin ang="5400000" scaled="1"/>
        </a:gradFill>
        <a:ln>
          <a:noFill/>
        </a:ln>
        <a:effectLst/>
        <a:extLs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tr-TR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defRPr>
        </a:defPPr>
      </a:lstStyle>
    </a:lnDef>
  </a:objectDefaults>
  <a:extraClrSchemeLst>
    <a:extraClrScheme>
      <a:clrScheme name="powerpoint-template-24 1">
        <a:dk1>
          <a:srgbClr val="4D4D4D"/>
        </a:dk1>
        <a:lt1>
          <a:srgbClr val="FFFFFF"/>
        </a:lt1>
        <a:dk2>
          <a:srgbClr val="4D4D4D"/>
        </a:dk2>
        <a:lt2>
          <a:srgbClr val="0C209B"/>
        </a:lt2>
        <a:accent1>
          <a:srgbClr val="2167BF"/>
        </a:accent1>
        <a:accent2>
          <a:srgbClr val="C60C0D"/>
        </a:accent2>
        <a:accent3>
          <a:srgbClr val="FFFFFF"/>
        </a:accent3>
        <a:accent4>
          <a:srgbClr val="404040"/>
        </a:accent4>
        <a:accent5>
          <a:srgbClr val="ABB8DC"/>
        </a:accent5>
        <a:accent6>
          <a:srgbClr val="B30A0B"/>
        </a:accent6>
        <a:hlink>
          <a:srgbClr val="4793C7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2">
        <a:dk1>
          <a:srgbClr val="4D4D4D"/>
        </a:dk1>
        <a:lt1>
          <a:srgbClr val="FFFFFF"/>
        </a:lt1>
        <a:dk2>
          <a:srgbClr val="4D4D4D"/>
        </a:dk2>
        <a:lt2>
          <a:srgbClr val="CC0000"/>
        </a:lt2>
        <a:accent1>
          <a:srgbClr val="FF9933"/>
        </a:accent1>
        <a:accent2>
          <a:srgbClr val="009900"/>
        </a:accent2>
        <a:accent3>
          <a:srgbClr val="FFFFFF"/>
        </a:accent3>
        <a:accent4>
          <a:srgbClr val="404040"/>
        </a:accent4>
        <a:accent5>
          <a:srgbClr val="FFCAAD"/>
        </a:accent5>
        <a:accent6>
          <a:srgbClr val="008A00"/>
        </a:accent6>
        <a:hlink>
          <a:srgbClr val="3366FF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3">
        <a:dk1>
          <a:srgbClr val="4D4D4D"/>
        </a:dk1>
        <a:lt1>
          <a:srgbClr val="FFFFFF"/>
        </a:lt1>
        <a:dk2>
          <a:srgbClr val="4D4D4D"/>
        </a:dk2>
        <a:lt2>
          <a:srgbClr val="0E0F83"/>
        </a:lt2>
        <a:accent1>
          <a:srgbClr val="4049D2"/>
        </a:accent1>
        <a:accent2>
          <a:srgbClr val="494FD9"/>
        </a:accent2>
        <a:accent3>
          <a:srgbClr val="FFFFFF"/>
        </a:accent3>
        <a:accent4>
          <a:srgbClr val="404040"/>
        </a:accent4>
        <a:accent5>
          <a:srgbClr val="AFB1E5"/>
        </a:accent5>
        <a:accent6>
          <a:srgbClr val="4147C4"/>
        </a:accent6>
        <a:hlink>
          <a:srgbClr val="757DDF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4">
        <a:dk1>
          <a:srgbClr val="4D4D4D"/>
        </a:dk1>
        <a:lt1>
          <a:srgbClr val="FFFFFF"/>
        </a:lt1>
        <a:dk2>
          <a:srgbClr val="4D4D4D"/>
        </a:dk2>
        <a:lt2>
          <a:srgbClr val="4B8ACD"/>
        </a:lt2>
        <a:accent1>
          <a:srgbClr val="5C98C2"/>
        </a:accent1>
        <a:accent2>
          <a:srgbClr val="93BAD6"/>
        </a:accent2>
        <a:accent3>
          <a:srgbClr val="FFFFFF"/>
        </a:accent3>
        <a:accent4>
          <a:srgbClr val="404040"/>
        </a:accent4>
        <a:accent5>
          <a:srgbClr val="B5CADD"/>
        </a:accent5>
        <a:accent6>
          <a:srgbClr val="85A8C2"/>
        </a:accent6>
        <a:hlink>
          <a:srgbClr val="AECDE1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5">
        <a:dk1>
          <a:srgbClr val="4D4D4D"/>
        </a:dk1>
        <a:lt1>
          <a:srgbClr val="FFFFFF"/>
        </a:lt1>
        <a:dk2>
          <a:srgbClr val="4D4D4D"/>
        </a:dk2>
        <a:lt2>
          <a:srgbClr val="114682"/>
        </a:lt2>
        <a:accent1>
          <a:srgbClr val="295B99"/>
        </a:accent1>
        <a:accent2>
          <a:srgbClr val="406DA6"/>
        </a:accent2>
        <a:accent3>
          <a:srgbClr val="FFFFFF"/>
        </a:accent3>
        <a:accent4>
          <a:srgbClr val="404040"/>
        </a:accent4>
        <a:accent5>
          <a:srgbClr val="ACB5CA"/>
        </a:accent5>
        <a:accent6>
          <a:srgbClr val="396296"/>
        </a:accent6>
        <a:hlink>
          <a:srgbClr val="5F84B5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6">
        <a:dk1>
          <a:srgbClr val="4D4D4D"/>
        </a:dk1>
        <a:lt1>
          <a:srgbClr val="FFFFFF"/>
        </a:lt1>
        <a:dk2>
          <a:srgbClr val="4D4D4D"/>
        </a:dk2>
        <a:lt2>
          <a:srgbClr val="1984CC"/>
        </a:lt2>
        <a:accent1>
          <a:srgbClr val="0960AF"/>
        </a:accent1>
        <a:accent2>
          <a:srgbClr val="05438C"/>
        </a:accent2>
        <a:accent3>
          <a:srgbClr val="FFFFFF"/>
        </a:accent3>
        <a:accent4>
          <a:srgbClr val="404040"/>
        </a:accent4>
        <a:accent5>
          <a:srgbClr val="AAB6D4"/>
        </a:accent5>
        <a:accent6>
          <a:srgbClr val="043C7E"/>
        </a:accent6>
        <a:hlink>
          <a:srgbClr val="023069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7">
        <a:dk1>
          <a:srgbClr val="4D4D4D"/>
        </a:dk1>
        <a:lt1>
          <a:srgbClr val="FFFFFF"/>
        </a:lt1>
        <a:dk2>
          <a:srgbClr val="4D4D4D"/>
        </a:dk2>
        <a:lt2>
          <a:srgbClr val="116DE4"/>
        </a:lt2>
        <a:accent1>
          <a:srgbClr val="235CAF"/>
        </a:accent1>
        <a:accent2>
          <a:srgbClr val="54A1EE"/>
        </a:accent2>
        <a:accent3>
          <a:srgbClr val="FFFFFF"/>
        </a:accent3>
        <a:accent4>
          <a:srgbClr val="404040"/>
        </a:accent4>
        <a:accent5>
          <a:srgbClr val="ACB5D4"/>
        </a:accent5>
        <a:accent6>
          <a:srgbClr val="4B91D8"/>
        </a:accent6>
        <a:hlink>
          <a:srgbClr val="1391EF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8">
        <a:dk1>
          <a:srgbClr val="4D4D4D"/>
        </a:dk1>
        <a:lt1>
          <a:srgbClr val="FFFFFF"/>
        </a:lt1>
        <a:dk2>
          <a:srgbClr val="4D4D4D"/>
        </a:dk2>
        <a:lt2>
          <a:srgbClr val="246DD8"/>
        </a:lt2>
        <a:accent1>
          <a:srgbClr val="2FC5F1"/>
        </a:accent1>
        <a:accent2>
          <a:srgbClr val="218DEB"/>
        </a:accent2>
        <a:accent3>
          <a:srgbClr val="FFFFFF"/>
        </a:accent3>
        <a:accent4>
          <a:srgbClr val="404040"/>
        </a:accent4>
        <a:accent5>
          <a:srgbClr val="ADDFF7"/>
        </a:accent5>
        <a:accent6>
          <a:srgbClr val="1D7FD5"/>
        </a:accent6>
        <a:hlink>
          <a:srgbClr val="39A1EB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9">
        <a:dk1>
          <a:srgbClr val="4D4D4D"/>
        </a:dk1>
        <a:lt1>
          <a:srgbClr val="FFFFFF"/>
        </a:lt1>
        <a:dk2>
          <a:srgbClr val="4D4D4D"/>
        </a:dk2>
        <a:lt2>
          <a:srgbClr val="4377BA"/>
        </a:lt2>
        <a:accent1>
          <a:srgbClr val="5793D1"/>
        </a:accent1>
        <a:accent2>
          <a:srgbClr val="5FA2DB"/>
        </a:accent2>
        <a:accent3>
          <a:srgbClr val="FFFFFF"/>
        </a:accent3>
        <a:accent4>
          <a:srgbClr val="404040"/>
        </a:accent4>
        <a:accent5>
          <a:srgbClr val="B4C8E5"/>
        </a:accent5>
        <a:accent6>
          <a:srgbClr val="5592C6"/>
        </a:accent6>
        <a:hlink>
          <a:srgbClr val="68AEE3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10">
        <a:dk1>
          <a:srgbClr val="4D4D4D"/>
        </a:dk1>
        <a:lt1>
          <a:srgbClr val="FFFFFF"/>
        </a:lt1>
        <a:dk2>
          <a:srgbClr val="4D4D4D"/>
        </a:dk2>
        <a:lt2>
          <a:srgbClr val="4377BA"/>
        </a:lt2>
        <a:accent1>
          <a:srgbClr val="5793D1"/>
        </a:accent1>
        <a:accent2>
          <a:srgbClr val="5FA2DB"/>
        </a:accent2>
        <a:accent3>
          <a:srgbClr val="FFFFFF"/>
        </a:accent3>
        <a:accent4>
          <a:srgbClr val="404040"/>
        </a:accent4>
        <a:accent5>
          <a:srgbClr val="B4C8E5"/>
        </a:accent5>
        <a:accent6>
          <a:srgbClr val="5592C6"/>
        </a:accent6>
        <a:hlink>
          <a:srgbClr val="A29AA3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eması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powerpoint-template</Template>
  <TotalTime>8902</TotalTime>
  <Words>202</Words>
  <Application>Microsoft Office PowerPoint</Application>
  <PresentationFormat>Ekran Gösterisi (4:3)</PresentationFormat>
  <Paragraphs>21</Paragraphs>
  <Slides>4</Slides>
  <Notes>4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3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4</vt:i4>
      </vt:variant>
    </vt:vector>
  </HeadingPairs>
  <TitlesOfParts>
    <vt:vector size="8" baseType="lpstr">
      <vt:lpstr>Arial</vt:lpstr>
      <vt:lpstr>Calibri</vt:lpstr>
      <vt:lpstr>Microsoft Sans Serif</vt:lpstr>
      <vt:lpstr>powerpoint-template-24</vt:lpstr>
      <vt:lpstr>2.4. MALZEME KAPLAMA VE GÖRÜNTÜ AYARLARI</vt:lpstr>
      <vt:lpstr>Üç Boyutlu Katı Modelleme Komutları</vt:lpstr>
      <vt:lpstr>Üç Boyutlu Katı Modelleme Komutları</vt:lpstr>
      <vt:lpstr>Üç Boyutlu Katı Modelleme Komutları</vt:lpstr>
    </vt:vector>
  </TitlesOfParts>
  <Company>Templates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Name of presentation</dc:title>
  <dc:creator>Ahmet San</dc:creator>
  <cp:lastModifiedBy>Karamursel 100.Yıl MTAL Danışman Ahmet SAN</cp:lastModifiedBy>
  <cp:revision>97</cp:revision>
  <dcterms:created xsi:type="dcterms:W3CDTF">2021-12-22T17:52:59Z</dcterms:created>
  <dcterms:modified xsi:type="dcterms:W3CDTF">2024-12-05T18:40:05Z</dcterms:modified>
</cp:coreProperties>
</file>